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4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06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47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51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77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6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81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55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42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09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2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20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206F0-F1A5-4E8B-B40B-D96CE364FD62}" type="datetimeFigureOut">
              <a:rPr lang="ko-KR" altLang="en-US" smtClean="0"/>
              <a:t>2020-07-06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7B9A5-428B-4093-AB93-4C5E53E5C7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76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2348879"/>
            <a:ext cx="8083550" cy="2340595"/>
          </a:xfrm>
          <a:prstGeom prst="rect">
            <a:avLst/>
          </a:prstGeom>
          <a:noFill/>
          <a:ln w="9525">
            <a:solidFill>
              <a:schemeClr val="tx1">
                <a:alpha val="73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202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아만도</dc:creator>
  <cp:lastModifiedBy>아만도</cp:lastModifiedBy>
  <cp:revision>1</cp:revision>
  <dcterms:created xsi:type="dcterms:W3CDTF">2020-07-06T13:22:27Z</dcterms:created>
  <dcterms:modified xsi:type="dcterms:W3CDTF">2020-07-06T13:28:39Z</dcterms:modified>
</cp:coreProperties>
</file>